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79" r:id="rId8"/>
    <p:sldId id="261" r:id="rId9"/>
    <p:sldId id="264" r:id="rId10"/>
    <p:sldId id="269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ja Mitrovic" userId="f516c033-a057-4f94-805e-423bfbb1e080" providerId="ADAL" clId="{F040BFD6-E97A-4C85-8A39-301C3D8C3750}"/>
    <pc:docChg chg="delSld">
      <pc:chgData name="Tanja Mitrovic" userId="f516c033-a057-4f94-805e-423bfbb1e080" providerId="ADAL" clId="{F040BFD6-E97A-4C85-8A39-301C3D8C3750}" dt="2023-05-31T10:26:41.357" v="0" actId="2696"/>
      <pc:docMkLst>
        <pc:docMk/>
      </pc:docMkLst>
      <pc:sldChg chg="del">
        <pc:chgData name="Tanja Mitrovic" userId="f516c033-a057-4f94-805e-423bfbb1e080" providerId="ADAL" clId="{F040BFD6-E97A-4C85-8A39-301C3D8C3750}" dt="2023-05-31T10:26:41.357" v="0" actId="2696"/>
        <pc:sldMkLst>
          <pc:docMk/>
          <pc:sldMk cId="2836883130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7D74-E0EF-46FB-B15E-D6E6B41AA25E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88B4-6FBC-432F-A96E-DEB0AE605FD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1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7D74-E0EF-46FB-B15E-D6E6B41AA25E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88B4-6FBC-432F-A96E-DEB0AE605FD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67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7D74-E0EF-46FB-B15E-D6E6B41AA25E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88B4-6FBC-432F-A96E-DEB0AE605FD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44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7D74-E0EF-46FB-B15E-D6E6B41AA25E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88B4-6FBC-432F-A96E-DEB0AE605FD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9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7D74-E0EF-46FB-B15E-D6E6B41AA25E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88B4-6FBC-432F-A96E-DEB0AE605FD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8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7D74-E0EF-46FB-B15E-D6E6B41AA25E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88B4-6FBC-432F-A96E-DEB0AE605FD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4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7D74-E0EF-46FB-B15E-D6E6B41AA25E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88B4-6FBC-432F-A96E-DEB0AE605FD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7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7D74-E0EF-46FB-B15E-D6E6B41AA25E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88B4-6FBC-432F-A96E-DEB0AE605FD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60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7D74-E0EF-46FB-B15E-D6E6B41AA25E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88B4-6FBC-432F-A96E-DEB0AE605FD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77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7D74-E0EF-46FB-B15E-D6E6B41AA25E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88B4-6FBC-432F-A96E-DEB0AE605FD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9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7D74-E0EF-46FB-B15E-D6E6B41AA25E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88B4-6FBC-432F-A96E-DEB0AE605FD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5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97D74-E0EF-46FB-B15E-D6E6B41AA25E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588B4-6FBC-432F-A96E-DEB0AE605FD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12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51004" y="2479589"/>
            <a:ext cx="9144000" cy="22052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3600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3600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 on EVER </a:t>
            </a:r>
            <a:r>
              <a:rPr lang="it-IT" sz="3600" dirty="0" err="1"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dirty="0" err="1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b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 descr="EVER-logo-new-q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66" y="341728"/>
            <a:ext cx="1997075" cy="1360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242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41405" y="1647568"/>
            <a:ext cx="4662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Once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screen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possibility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invoice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confirmation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via email.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 descr="GRS logo piccol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5"/>
          <a:stretch/>
        </p:blipFill>
        <p:spPr bwMode="auto">
          <a:xfrm>
            <a:off x="181232" y="137656"/>
            <a:ext cx="469558" cy="298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e 6"/>
          <p:cNvSpPr/>
          <p:nvPr/>
        </p:nvSpPr>
        <p:spPr>
          <a:xfrm>
            <a:off x="8052486" y="2304200"/>
            <a:ext cx="1046205" cy="477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magine 7" descr="EVER-logo-new-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" y="66016"/>
            <a:ext cx="682189" cy="45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668" y="1819971"/>
            <a:ext cx="50673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7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3784" y="939114"/>
            <a:ext cx="46790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settled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the home page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can update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anytime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outstanding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applicable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If you click on the </a:t>
            </a:r>
            <a:r>
              <a:rPr lang="it-IT" b="1" i="1" dirty="0" err="1">
                <a:latin typeface="Arial" panose="020B0604020202020204" pitchFamily="34" charset="0"/>
                <a:cs typeface="Arial" panose="020B0604020202020204" pitchFamily="34" charset="0"/>
              </a:rPr>
              <a:t>orders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option you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notice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are due.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If you click on the registration option you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redirected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EVER Congress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applicable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 descr="GRS logo piccol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5"/>
          <a:stretch/>
        </p:blipFill>
        <p:spPr bwMode="auto">
          <a:xfrm>
            <a:off x="181232" y="137656"/>
            <a:ext cx="469558" cy="2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EVER-logo-new-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" y="66016"/>
            <a:ext cx="682189" cy="45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408" y="517639"/>
            <a:ext cx="4704929" cy="237648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419" y="3004481"/>
            <a:ext cx="4622906" cy="145401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828" y="4821101"/>
            <a:ext cx="4181509" cy="14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0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50789" y="1268627"/>
            <a:ext cx="471204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first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create a new account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for EVER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first log in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create new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credentials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it-IT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 password </a:t>
            </a:r>
            <a:r>
              <a:rPr lang="it-IT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 you </a:t>
            </a:r>
            <a:r>
              <a:rPr lang="it-IT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 to log on to the EVER </a:t>
            </a:r>
            <a:r>
              <a:rPr lang="it-IT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webpage</a:t>
            </a:r>
            <a:endParaRPr lang="it-IT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tick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box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confirming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click on the create account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it-IT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previously</a:t>
            </a: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an account with the M-</a:t>
            </a:r>
            <a:r>
              <a:rPr lang="it-IT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anage</a:t>
            </a: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 descr="GRS logo piccol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5"/>
          <a:stretch/>
        </p:blipFill>
        <p:spPr bwMode="auto">
          <a:xfrm>
            <a:off x="181232" y="137656"/>
            <a:ext cx="469558" cy="298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nettore 2 5"/>
          <p:cNvCxnSpPr/>
          <p:nvPr/>
        </p:nvCxnSpPr>
        <p:spPr>
          <a:xfrm>
            <a:off x="5021826" y="3524865"/>
            <a:ext cx="1548791" cy="968758"/>
          </a:xfrm>
          <a:prstGeom prst="straightConnector1">
            <a:avLst/>
          </a:prstGeom>
          <a:ln w="47625" cap="sq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5102942" y="4734232"/>
            <a:ext cx="1193118" cy="581773"/>
          </a:xfrm>
          <a:prstGeom prst="straightConnector1">
            <a:avLst/>
          </a:prstGeom>
          <a:ln w="47625" cap="sq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 descr="EVER-logo-new-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" y="66016"/>
            <a:ext cx="682189" cy="45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/>
          <a:srcRect l="24345" t="28971" r="42851" b="6935"/>
          <a:stretch/>
        </p:blipFill>
        <p:spPr>
          <a:xfrm>
            <a:off x="6754022" y="989066"/>
            <a:ext cx="4906341" cy="53895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036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199" t="46582" r="23469" b="8979"/>
          <a:stretch/>
        </p:blipFill>
        <p:spPr>
          <a:xfrm>
            <a:off x="6259160" y="1035095"/>
            <a:ext cx="5187820" cy="1768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3571" t="18640" r="23776" b="22993"/>
          <a:stretch/>
        </p:blipFill>
        <p:spPr>
          <a:xfrm>
            <a:off x="6259160" y="2998337"/>
            <a:ext cx="5187820" cy="3234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3031524" y="304800"/>
            <a:ext cx="6054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for EVER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with an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M-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anage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account (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otherwise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please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skip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slide)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68411" y="1438749"/>
            <a:ext cx="47120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previously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 account with the M-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anage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log in screen.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click on the log in box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credentials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use the </a:t>
            </a:r>
            <a:r>
              <a:rPr lang="it-IT" b="1" i="1" dirty="0" err="1">
                <a:latin typeface="Arial" panose="020B0604020202020204" pitchFamily="34" charset="0"/>
                <a:cs typeface="Arial" panose="020B0604020202020204" pitchFamily="34" charset="0"/>
              </a:rPr>
              <a:t>forgot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 password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option.</a:t>
            </a:r>
          </a:p>
        </p:txBody>
      </p:sp>
      <p:pic>
        <p:nvPicPr>
          <p:cNvPr id="10" name="Immagine 9" descr="GRS logo piccolo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5"/>
          <a:stretch/>
        </p:blipFill>
        <p:spPr bwMode="auto">
          <a:xfrm>
            <a:off x="181232" y="137656"/>
            <a:ext cx="469558" cy="298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nettore 2 10"/>
          <p:cNvCxnSpPr/>
          <p:nvPr/>
        </p:nvCxnSpPr>
        <p:spPr>
          <a:xfrm>
            <a:off x="5103340" y="4794422"/>
            <a:ext cx="1054444" cy="10837"/>
          </a:xfrm>
          <a:prstGeom prst="straightConnector1">
            <a:avLst/>
          </a:prstGeom>
          <a:ln w="47625" cap="sq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5103340" y="1877136"/>
            <a:ext cx="1054444" cy="10837"/>
          </a:xfrm>
          <a:prstGeom prst="straightConnector1">
            <a:avLst/>
          </a:prstGeom>
          <a:ln w="47625" cap="sq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449" y="3604581"/>
            <a:ext cx="5138021" cy="969672"/>
          </a:xfrm>
          <a:prstGeom prst="rect">
            <a:avLst/>
          </a:prstGeom>
        </p:spPr>
      </p:pic>
      <p:pic>
        <p:nvPicPr>
          <p:cNvPr id="13" name="Immagine 12" descr="EVER-logo-new-q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41" y="1145732"/>
            <a:ext cx="2316479" cy="1502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1870" y="1338579"/>
            <a:ext cx="1238250" cy="1028700"/>
          </a:xfrm>
          <a:prstGeom prst="rect">
            <a:avLst/>
          </a:prstGeom>
        </p:spPr>
      </p:pic>
      <p:pic>
        <p:nvPicPr>
          <p:cNvPr id="14" name="Immagine 13" descr="EVER-logo-new-q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" y="66016"/>
            <a:ext cx="682189" cy="451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25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3495" t="19184" r="24541" b="6666"/>
          <a:stretch/>
        </p:blipFill>
        <p:spPr>
          <a:xfrm>
            <a:off x="709128" y="517639"/>
            <a:ext cx="5138136" cy="412413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23265" t="15646" r="24541" b="6667"/>
          <a:stretch/>
        </p:blipFill>
        <p:spPr>
          <a:xfrm>
            <a:off x="6027575" y="517639"/>
            <a:ext cx="4925844" cy="412413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332929" y="5626444"/>
            <a:ext cx="902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general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ticking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box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end of the page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 descr="GRS logo piccolo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5"/>
          <a:stretch/>
        </p:blipFill>
        <p:spPr bwMode="auto">
          <a:xfrm>
            <a:off x="148281" y="154132"/>
            <a:ext cx="469558" cy="29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e 10"/>
          <p:cNvSpPr/>
          <p:nvPr/>
        </p:nvSpPr>
        <p:spPr>
          <a:xfrm>
            <a:off x="10190205" y="4297756"/>
            <a:ext cx="1046205" cy="477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e 11"/>
          <p:cNvSpPr/>
          <p:nvPr/>
        </p:nvSpPr>
        <p:spPr>
          <a:xfrm>
            <a:off x="5626443" y="4058859"/>
            <a:ext cx="1046205" cy="477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magine 7" descr="EVER-logo-new-q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" y="66016"/>
            <a:ext cx="682189" cy="451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55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30918" t="14422" r="31658" b="9796"/>
          <a:stretch/>
        </p:blipFill>
        <p:spPr>
          <a:xfrm>
            <a:off x="6524116" y="865057"/>
            <a:ext cx="4562670" cy="5197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asellaDiTesto 1"/>
          <p:cNvSpPr txBox="1"/>
          <p:nvPr/>
        </p:nvSpPr>
        <p:spPr>
          <a:xfrm>
            <a:off x="650790" y="2817302"/>
            <a:ext cx="505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complete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page,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continue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 descr="GRS logo piccolo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5"/>
          <a:stretch/>
        </p:blipFill>
        <p:spPr bwMode="auto">
          <a:xfrm>
            <a:off x="181232" y="137656"/>
            <a:ext cx="469558" cy="298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nettore 2 4"/>
          <p:cNvCxnSpPr/>
          <p:nvPr/>
        </p:nvCxnSpPr>
        <p:spPr>
          <a:xfrm>
            <a:off x="4721849" y="3558403"/>
            <a:ext cx="4389200" cy="2133943"/>
          </a:xfrm>
          <a:prstGeom prst="straightConnector1">
            <a:avLst/>
          </a:prstGeom>
          <a:ln w="47625" cap="sq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EVER-logo-new-q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" y="66016"/>
            <a:ext cx="682189" cy="45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8536" y="1217929"/>
            <a:ext cx="1238250" cy="21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6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43697" y="1458097"/>
            <a:ext cx="5099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EVER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dues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click on 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continue to </a:t>
            </a:r>
            <a:r>
              <a:rPr lang="it-IT" b="1" i="1" dirty="0" err="1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 descr="GRS logo piccol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5"/>
          <a:stretch/>
        </p:blipFill>
        <p:spPr bwMode="auto">
          <a:xfrm>
            <a:off x="181232" y="137656"/>
            <a:ext cx="469558" cy="2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EVER-logo-new-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" y="66016"/>
            <a:ext cx="682189" cy="45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800" y="1285875"/>
            <a:ext cx="6405562" cy="202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1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823" y="1331693"/>
            <a:ext cx="7418045" cy="335592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21244" y="2270989"/>
            <a:ext cx="3636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Please click «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Invoice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» If you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wish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by bank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trasfer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Please click «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Credit Card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» If you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wish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by credit card</a:t>
            </a:r>
          </a:p>
        </p:txBody>
      </p:sp>
      <p:cxnSp>
        <p:nvCxnSpPr>
          <p:cNvPr id="6" name="Connettore 2 5"/>
          <p:cNvCxnSpPr/>
          <p:nvPr/>
        </p:nvCxnSpPr>
        <p:spPr>
          <a:xfrm flipV="1">
            <a:off x="4457823" y="3226676"/>
            <a:ext cx="1175722" cy="485764"/>
          </a:xfrm>
          <a:prstGeom prst="straightConnector1">
            <a:avLst/>
          </a:prstGeom>
          <a:ln w="47625" cap="sq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4012401" y="2490462"/>
            <a:ext cx="1621144" cy="326310"/>
          </a:xfrm>
          <a:prstGeom prst="straightConnector1">
            <a:avLst/>
          </a:prstGeom>
          <a:ln w="47625" cap="sq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7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1352" t="20952" r="22245" b="40544"/>
          <a:stretch/>
        </p:blipFill>
        <p:spPr>
          <a:xfrm>
            <a:off x="5637936" y="1153297"/>
            <a:ext cx="5344278" cy="20521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asellaDiTesto 1"/>
          <p:cNvSpPr txBox="1"/>
          <p:nvPr/>
        </p:nvSpPr>
        <p:spPr>
          <a:xfrm>
            <a:off x="733425" y="926333"/>
            <a:ext cx="444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in case of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invoice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update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via the option </a:t>
            </a:r>
            <a:r>
              <a:rPr lang="it-IT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invoice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continue to </a:t>
            </a:r>
            <a:r>
              <a:rPr lang="it-IT" b="1" i="1" dirty="0" err="1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 descr="GRS logo piccolo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5"/>
          <a:stretch/>
        </p:blipFill>
        <p:spPr bwMode="auto">
          <a:xfrm>
            <a:off x="181232" y="137656"/>
            <a:ext cx="469558" cy="298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e 5"/>
          <p:cNvSpPr/>
          <p:nvPr/>
        </p:nvSpPr>
        <p:spPr>
          <a:xfrm>
            <a:off x="9936009" y="2727649"/>
            <a:ext cx="1046205" cy="477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e 6"/>
          <p:cNvSpPr/>
          <p:nvPr/>
        </p:nvSpPr>
        <p:spPr>
          <a:xfrm>
            <a:off x="5700584" y="2378340"/>
            <a:ext cx="1046205" cy="477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magine 7" descr="EVER-logo-new-q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" y="66016"/>
            <a:ext cx="682189" cy="45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584" y="1931399"/>
            <a:ext cx="1238250" cy="19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8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4797" t="10068" r="25841" b="22313"/>
          <a:stretch/>
        </p:blipFill>
        <p:spPr>
          <a:xfrm>
            <a:off x="6023120" y="436606"/>
            <a:ext cx="5106199" cy="3934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asellaDiTesto 1"/>
          <p:cNvSpPr txBox="1"/>
          <p:nvPr/>
        </p:nvSpPr>
        <p:spPr>
          <a:xfrm>
            <a:off x="650790" y="1054023"/>
            <a:ext cx="5016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Credit Card Option: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credit card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 descr="GRS logo piccolo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5"/>
          <a:stretch/>
        </p:blipFill>
        <p:spPr bwMode="auto">
          <a:xfrm>
            <a:off x="181232" y="137656"/>
            <a:ext cx="469558" cy="298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e 5"/>
          <p:cNvSpPr/>
          <p:nvPr/>
        </p:nvSpPr>
        <p:spPr>
          <a:xfrm>
            <a:off x="10083114" y="3783033"/>
            <a:ext cx="1046205" cy="477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magine 6" descr="EVER-logo-new-q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" y="66016"/>
            <a:ext cx="682189" cy="4516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650790" y="5119427"/>
            <a:ext cx="7454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Trasfer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Option: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 email with a proforma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invoice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854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400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Step by step manual on EVER membership registration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</dc:title>
  <dc:creator>Ilaria Caldareri</dc:creator>
  <cp:lastModifiedBy>Tanja Mitrovic</cp:lastModifiedBy>
  <cp:revision>57</cp:revision>
  <dcterms:created xsi:type="dcterms:W3CDTF">2019-10-31T14:37:05Z</dcterms:created>
  <dcterms:modified xsi:type="dcterms:W3CDTF">2023-05-31T10:26:48Z</dcterms:modified>
</cp:coreProperties>
</file>